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2" r:id="rId5"/>
    <p:sldId id="263" r:id="rId6"/>
    <p:sldId id="259" r:id="rId7"/>
    <p:sldId id="260" r:id="rId8"/>
    <p:sldId id="265" r:id="rId9"/>
    <p:sldId id="266" r:id="rId10"/>
    <p:sldId id="267" r:id="rId11"/>
    <p:sldId id="261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091D"/>
    <a:srgbClr val="FA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7"/>
    <p:restoredTop sz="94649"/>
  </p:normalViewPr>
  <p:slideViewPr>
    <p:cSldViewPr snapToGrid="0">
      <p:cViewPr>
        <p:scale>
          <a:sx n="103" d="100"/>
          <a:sy n="103" d="100"/>
        </p:scale>
        <p:origin x="10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3153-718D-F4DB-16C9-032C4DF9B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200154-40BB-1142-23E4-EBBA968AD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B5A9F-CBF6-3085-1720-EB71A05EF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0FAAA-AA46-88A5-DC41-95C9D77E7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5849E-3ED6-1D69-3194-E0321D73A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45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55BE-026D-E154-7C81-CD61870F8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6529CC-4214-D7AA-65FB-91D307025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C70B9-4234-5580-FB3F-F6A629D1C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C2F65-AF9D-D439-E9E2-C0DE731AE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1B82E-70BC-F0C2-F519-2EEA5CC37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26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998B65-7244-DA64-D83F-0DECB9CC0A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B9C18-51B2-80F0-6BBA-E46D5CD6B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D61AF-29F2-F527-8FC7-3816146E5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EEF6D-0FCD-6E35-C2C3-686160460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D8529-CF44-97FB-7494-A5717EEC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36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AB9E9-F860-F2E8-072B-51A00B330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C3A9E-308D-BA15-3A7C-BE3AABF5A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8898A-08FA-E341-E56C-2788AF45F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D61C4-7625-2923-255B-FE635141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3BBF8-5F04-C276-2E53-E5E8C50C4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33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6E800-571C-A2DC-8274-11030DE50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50F88-7DF2-1744-5EBD-FE63608B4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FD768-A350-2C40-D5E3-A02AF40E0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B7988-1F74-A478-B527-925E1DC6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EB5F2-78F6-2788-4ACD-12CDE146B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35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5FCE2-E51A-4980-BF34-9C902E5B5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C732C-909E-A518-AAED-89257B4D7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3DB38-5112-7A29-6B7C-02DB7758A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1C3F7-2109-14CD-F9AD-F623A2C1C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F417E-AEC8-F0DD-7036-D186CBBD2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2967F-EA8F-9F9F-8971-08A61E524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0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2178-09A7-ADF8-FFEA-933FFADDD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740F-BF0B-B0C5-2A5C-20180B3BE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5A67C-AF01-C551-279F-3C8D11171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F659A-5B20-24A0-2FE4-6825F10580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11A2A7-9252-C58F-E262-FD8BEE6BD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FEF4BC-E420-AB8B-E8EC-78DD88EBA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6/5/23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147E9F-5A49-9B06-ABE9-055AE1A0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615D30-65EF-1ABB-566D-F7C363F1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7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14A0D-DA52-38D6-E10A-FFFB36D78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A9F791-4923-0196-B746-FEFF375E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BACDEC-EEF1-69BA-CA16-216F1CD4C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DD13A4-171C-AD91-AA1D-ED8407489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58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875AEA-D45E-A1FA-F159-0CD61D9A0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6/5/23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D402EC-8754-C262-028F-E19E3620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700F7-1434-2507-52F7-9B6ADFCA9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BEE6-605E-1D0A-BE0E-2EDF864C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23F3B-DBC0-E2CD-0B46-853776930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7AE4C-25F4-84B0-23D9-FF262C586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5CA39-0C74-68BF-4D70-BFC11397E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1DF61-7111-10B0-3C72-A9ABD1103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4528F-AAE8-7696-BEE7-F9C31B02F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5855-97D3-4B2C-5931-A16359C9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26DBA4-09E9-BE68-76AC-42D404661E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9D118-A3A1-5328-7892-460D04DDE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6B4C9-24F5-4FF9-239A-AC5BEB11B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1292E-7C12-F11A-3E6F-81E78447D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F923BB-0EF2-BE83-C3C3-55CB11FF7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36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1154AB-BE59-3F43-9786-F95C7B1E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32A-9A4E-918B-3FF8-9922EE222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15184-126D-1CD4-5A1F-02217BFC0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362F8-FB72-EC45-935E-399BA349F8CB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7BCC2-EF18-AE02-17F4-D5EBA28B8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E4F9D-6E44-68F8-3E20-672514A8F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15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F36434-809E-8D03-674C-1B4A3A5F6A83}"/>
              </a:ext>
            </a:extLst>
          </p:cNvPr>
          <p:cNvSpPr txBox="1"/>
          <p:nvPr/>
        </p:nvSpPr>
        <p:spPr>
          <a:xfrm>
            <a:off x="4779811" y="2273971"/>
            <a:ext cx="1444626" cy="186204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C769E0-EC28-0676-1235-98FCC78DCBAD}"/>
              </a:ext>
            </a:extLst>
          </p:cNvPr>
          <p:cNvSpPr>
            <a:spLocks noChangeAspect="1"/>
          </p:cNvSpPr>
          <p:nvPr/>
        </p:nvSpPr>
        <p:spPr>
          <a:xfrm>
            <a:off x="5127399" y="280475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4F4A5E-97C3-E8DA-50CD-24290092D33C}"/>
              </a:ext>
            </a:extLst>
          </p:cNvPr>
          <p:cNvSpPr txBox="1"/>
          <p:nvPr/>
        </p:nvSpPr>
        <p:spPr>
          <a:xfrm>
            <a:off x="5881690" y="1888946"/>
            <a:ext cx="2002471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010BE-4E91-4486-B399-023085222518}"/>
              </a:ext>
            </a:extLst>
          </p:cNvPr>
          <p:cNvSpPr>
            <a:spLocks noChangeAspect="1"/>
          </p:cNvSpPr>
          <p:nvPr/>
        </p:nvSpPr>
        <p:spPr>
          <a:xfrm>
            <a:off x="6431398" y="2707598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B12B95-AB46-EA87-7687-D615ECB85656}"/>
              </a:ext>
            </a:extLst>
          </p:cNvPr>
          <p:cNvSpPr>
            <a:spLocks noChangeAspect="1"/>
          </p:cNvSpPr>
          <p:nvPr/>
        </p:nvSpPr>
        <p:spPr>
          <a:xfrm>
            <a:off x="7265528" y="2850478"/>
            <a:ext cx="640080" cy="64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1FA14F-4799-7B8D-4014-F7405656BBA5}"/>
              </a:ext>
            </a:extLst>
          </p:cNvPr>
          <p:cNvSpPr txBox="1"/>
          <p:nvPr/>
        </p:nvSpPr>
        <p:spPr>
          <a:xfrm>
            <a:off x="7414921" y="1888946"/>
            <a:ext cx="2002471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4C6142-3881-E20F-1C83-B57EA23893AB}"/>
              </a:ext>
            </a:extLst>
          </p:cNvPr>
          <p:cNvSpPr>
            <a:spLocks noChangeAspect="1"/>
          </p:cNvSpPr>
          <p:nvPr/>
        </p:nvSpPr>
        <p:spPr>
          <a:xfrm>
            <a:off x="7958956" y="2713318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3D15D6-E1F7-0EE0-B424-D2500CE04874}"/>
              </a:ext>
            </a:extLst>
          </p:cNvPr>
          <p:cNvSpPr>
            <a:spLocks noChangeAspect="1"/>
          </p:cNvSpPr>
          <p:nvPr/>
        </p:nvSpPr>
        <p:spPr>
          <a:xfrm>
            <a:off x="6451565" y="2713318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2E254D-D0EE-36FA-F062-00817A63269B}"/>
              </a:ext>
            </a:extLst>
          </p:cNvPr>
          <p:cNvSpPr>
            <a:spLocks noChangeAspect="1"/>
          </p:cNvSpPr>
          <p:nvPr/>
        </p:nvSpPr>
        <p:spPr>
          <a:xfrm>
            <a:off x="4246340" y="2967574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B0A4C-D3CB-D78C-FEE6-A23F14DB4D44}"/>
              </a:ext>
            </a:extLst>
          </p:cNvPr>
          <p:cNvSpPr txBox="1"/>
          <p:nvPr/>
        </p:nvSpPr>
        <p:spPr>
          <a:xfrm>
            <a:off x="3294278" y="1355035"/>
            <a:ext cx="184217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727825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3F1EE1-F21F-69E5-FBA6-2AF833E38D8E}"/>
              </a:ext>
            </a:extLst>
          </p:cNvPr>
          <p:cNvSpPr/>
          <p:nvPr/>
        </p:nvSpPr>
        <p:spPr>
          <a:xfrm>
            <a:off x="1966685" y="-116113"/>
            <a:ext cx="8258629" cy="7445828"/>
          </a:xfrm>
          <a:prstGeom prst="rect">
            <a:avLst/>
          </a:prstGeom>
          <a:solidFill>
            <a:srgbClr val="1E0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ild art, art&#10;&#10;Description automatically generated">
            <a:extLst>
              <a:ext uri="{FF2B5EF4-FFF2-40B4-BE49-F238E27FC236}">
                <a16:creationId xmlns:a16="http://schemas.microsoft.com/office/drawing/2014/main" id="{2FF668FC-A1FA-17AC-AF70-28861B1E6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0" b="3069"/>
          <a:stretch/>
        </p:blipFill>
        <p:spPr>
          <a:xfrm>
            <a:off x="3485566" y="1901073"/>
            <a:ext cx="5220869" cy="549530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5080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D3763C-4096-774B-A59A-2B5EA1B36B11}"/>
              </a:ext>
            </a:extLst>
          </p:cNvPr>
          <p:cNvSpPr/>
          <p:nvPr/>
        </p:nvSpPr>
        <p:spPr>
          <a:xfrm>
            <a:off x="3485388" y="-116113"/>
            <a:ext cx="5221224" cy="224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red logo&#10;&#10;Description automatically generated with low confidence">
            <a:extLst>
              <a:ext uri="{FF2B5EF4-FFF2-40B4-BE49-F238E27FC236}">
                <a16:creationId xmlns:a16="http://schemas.microsoft.com/office/drawing/2014/main" id="{11DFB302-EC94-277D-727D-8CE4F3C2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669" y="328734"/>
            <a:ext cx="2420662" cy="10972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8327A8-4543-224A-8CEB-371278C318BA}"/>
              </a:ext>
            </a:extLst>
          </p:cNvPr>
          <p:cNvSpPr txBox="1"/>
          <p:nvPr/>
        </p:nvSpPr>
        <p:spPr>
          <a:xfrm>
            <a:off x="4221127" y="1459945"/>
            <a:ext cx="3749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The Journal of Cutaneous Oncology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B1257F-3023-2E05-8209-DF912FB32F59}"/>
              </a:ext>
            </a:extLst>
          </p:cNvPr>
          <p:cNvSpPr txBox="1"/>
          <p:nvPr/>
        </p:nvSpPr>
        <p:spPr>
          <a:xfrm>
            <a:off x="3880521" y="1734156"/>
            <a:ext cx="443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Official publication of the Society of Cutaneous Oncology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B8F26B-F29E-1022-4133-D9150E227385}"/>
              </a:ext>
            </a:extLst>
          </p:cNvPr>
          <p:cNvSpPr txBox="1"/>
          <p:nvPr/>
        </p:nvSpPr>
        <p:spPr>
          <a:xfrm>
            <a:off x="7246132" y="55656"/>
            <a:ext cx="1285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Volume 1, Issue 1</a:t>
            </a:r>
          </a:p>
        </p:txBody>
      </p:sp>
    </p:spTree>
    <p:extLst>
      <p:ext uri="{BB962C8B-B14F-4D97-AF65-F5344CB8AC3E}">
        <p14:creationId xmlns:p14="http://schemas.microsoft.com/office/powerpoint/2010/main" val="3475805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3F1EE1-F21F-69E5-FBA6-2AF833E38D8E}"/>
              </a:ext>
            </a:extLst>
          </p:cNvPr>
          <p:cNvSpPr/>
          <p:nvPr/>
        </p:nvSpPr>
        <p:spPr>
          <a:xfrm>
            <a:off x="1966685" y="-116113"/>
            <a:ext cx="8258629" cy="7445828"/>
          </a:xfrm>
          <a:prstGeom prst="rect">
            <a:avLst/>
          </a:prstGeom>
          <a:solidFill>
            <a:srgbClr val="1E0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ild art, art&#10;&#10;Description automatically generated">
            <a:extLst>
              <a:ext uri="{FF2B5EF4-FFF2-40B4-BE49-F238E27FC236}">
                <a16:creationId xmlns:a16="http://schemas.microsoft.com/office/drawing/2014/main" id="{2FF668FC-A1FA-17AC-AF70-28861B1E6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69"/>
          <a:stretch/>
        </p:blipFill>
        <p:spPr>
          <a:xfrm>
            <a:off x="3584108" y="1901073"/>
            <a:ext cx="5669280" cy="5495301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4" name="Picture 13" descr="A picture containing text, font, logo, graphics&#10;&#10;Description automatically generated">
            <a:extLst>
              <a:ext uri="{FF2B5EF4-FFF2-40B4-BE49-F238E27FC236}">
                <a16:creationId xmlns:a16="http://schemas.microsoft.com/office/drawing/2014/main" id="{B03FF3D0-0BA7-0E1D-B197-A20453AD7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337" y="-116113"/>
            <a:ext cx="5285263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66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3F1EE1-F21F-69E5-FBA6-2AF833E38D8E}"/>
              </a:ext>
            </a:extLst>
          </p:cNvPr>
          <p:cNvSpPr/>
          <p:nvPr/>
        </p:nvSpPr>
        <p:spPr>
          <a:xfrm>
            <a:off x="1966685" y="-116113"/>
            <a:ext cx="8258629" cy="7445828"/>
          </a:xfrm>
          <a:prstGeom prst="rect">
            <a:avLst/>
          </a:prstGeom>
          <a:solidFill>
            <a:srgbClr val="1E0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ild art, art&#10;&#10;Description automatically generated">
            <a:extLst>
              <a:ext uri="{FF2B5EF4-FFF2-40B4-BE49-F238E27FC236}">
                <a16:creationId xmlns:a16="http://schemas.microsoft.com/office/drawing/2014/main" id="{2FF668FC-A1FA-17AC-AF70-28861B1E6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69"/>
          <a:stretch/>
        </p:blipFill>
        <p:spPr>
          <a:xfrm>
            <a:off x="3261359" y="1901073"/>
            <a:ext cx="5669280" cy="549530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5080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D3763C-4096-774B-A59A-2B5EA1B36B11}"/>
              </a:ext>
            </a:extLst>
          </p:cNvPr>
          <p:cNvSpPr/>
          <p:nvPr/>
        </p:nvSpPr>
        <p:spPr>
          <a:xfrm>
            <a:off x="3261359" y="-116113"/>
            <a:ext cx="5815406" cy="224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B8F26B-F29E-1022-4133-D9150E227385}"/>
              </a:ext>
            </a:extLst>
          </p:cNvPr>
          <p:cNvSpPr txBox="1"/>
          <p:nvPr/>
        </p:nvSpPr>
        <p:spPr>
          <a:xfrm>
            <a:off x="7439539" y="-19294"/>
            <a:ext cx="1584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Volume 1, Issue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2BB3AB-07D1-6471-90F8-F425F151908C}"/>
              </a:ext>
            </a:extLst>
          </p:cNvPr>
          <p:cNvSpPr txBox="1"/>
          <p:nvPr/>
        </p:nvSpPr>
        <p:spPr>
          <a:xfrm>
            <a:off x="3380361" y="1253605"/>
            <a:ext cx="4261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Journal of Cutaneous Oncology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8153E8-02FD-667D-A427-6E5914B57F7C}"/>
              </a:ext>
            </a:extLst>
          </p:cNvPr>
          <p:cNvSpPr txBox="1"/>
          <p:nvPr/>
        </p:nvSpPr>
        <p:spPr>
          <a:xfrm>
            <a:off x="3380361" y="1543727"/>
            <a:ext cx="5361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Official publication of the Society of Cutaneous Oncology </a:t>
            </a:r>
          </a:p>
        </p:txBody>
      </p:sp>
      <p:pic>
        <p:nvPicPr>
          <p:cNvPr id="7" name="Picture 6" descr="A picture containing graphics, circle, screenshot, graphic design&#10;&#10;Description automatically generated">
            <a:extLst>
              <a:ext uri="{FF2B5EF4-FFF2-40B4-BE49-F238E27FC236}">
                <a16:creationId xmlns:a16="http://schemas.microsoft.com/office/drawing/2014/main" id="{01E16292-371C-A732-1E3D-38DCDDEE8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700" y="-499211"/>
            <a:ext cx="3291840" cy="265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6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F36434-809E-8D03-674C-1B4A3A5F6A83}"/>
              </a:ext>
            </a:extLst>
          </p:cNvPr>
          <p:cNvSpPr txBox="1"/>
          <p:nvPr/>
        </p:nvSpPr>
        <p:spPr>
          <a:xfrm>
            <a:off x="4779811" y="2273971"/>
            <a:ext cx="1444626" cy="186204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C769E0-EC28-0676-1235-98FCC78DCBAD}"/>
              </a:ext>
            </a:extLst>
          </p:cNvPr>
          <p:cNvSpPr>
            <a:spLocks noChangeAspect="1"/>
          </p:cNvSpPr>
          <p:nvPr/>
        </p:nvSpPr>
        <p:spPr>
          <a:xfrm>
            <a:off x="5127399" y="280475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4F4A5E-97C3-E8DA-50CD-24290092D33C}"/>
              </a:ext>
            </a:extLst>
          </p:cNvPr>
          <p:cNvSpPr txBox="1"/>
          <p:nvPr/>
        </p:nvSpPr>
        <p:spPr>
          <a:xfrm>
            <a:off x="5881690" y="1888946"/>
            <a:ext cx="2002471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010BE-4E91-4486-B399-023085222518}"/>
              </a:ext>
            </a:extLst>
          </p:cNvPr>
          <p:cNvSpPr>
            <a:spLocks noChangeAspect="1"/>
          </p:cNvSpPr>
          <p:nvPr/>
        </p:nvSpPr>
        <p:spPr>
          <a:xfrm>
            <a:off x="6431398" y="2707598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B12B95-AB46-EA87-7687-D615ECB85656}"/>
              </a:ext>
            </a:extLst>
          </p:cNvPr>
          <p:cNvSpPr>
            <a:spLocks noChangeAspect="1"/>
          </p:cNvSpPr>
          <p:nvPr/>
        </p:nvSpPr>
        <p:spPr>
          <a:xfrm>
            <a:off x="7265528" y="2850478"/>
            <a:ext cx="640080" cy="64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1FA14F-4799-7B8D-4014-F7405656BBA5}"/>
              </a:ext>
            </a:extLst>
          </p:cNvPr>
          <p:cNvSpPr txBox="1"/>
          <p:nvPr/>
        </p:nvSpPr>
        <p:spPr>
          <a:xfrm>
            <a:off x="7414921" y="1888946"/>
            <a:ext cx="2002471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4C6142-3881-E20F-1C83-B57EA23893AB}"/>
              </a:ext>
            </a:extLst>
          </p:cNvPr>
          <p:cNvSpPr>
            <a:spLocks noChangeAspect="1"/>
          </p:cNvSpPr>
          <p:nvPr/>
        </p:nvSpPr>
        <p:spPr>
          <a:xfrm>
            <a:off x="7958956" y="2713318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3D15D6-E1F7-0EE0-B424-D2500CE04874}"/>
              </a:ext>
            </a:extLst>
          </p:cNvPr>
          <p:cNvSpPr>
            <a:spLocks noChangeAspect="1"/>
          </p:cNvSpPr>
          <p:nvPr/>
        </p:nvSpPr>
        <p:spPr>
          <a:xfrm>
            <a:off x="6451565" y="2713318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2E254D-D0EE-36FA-F062-00817A63269B}"/>
              </a:ext>
            </a:extLst>
          </p:cNvPr>
          <p:cNvSpPr>
            <a:spLocks noChangeAspect="1"/>
          </p:cNvSpPr>
          <p:nvPr/>
        </p:nvSpPr>
        <p:spPr>
          <a:xfrm>
            <a:off x="3857970" y="2873972"/>
            <a:ext cx="1280160" cy="14960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B0A4C-D3CB-D78C-FEE6-A23F14DB4D44}"/>
              </a:ext>
            </a:extLst>
          </p:cNvPr>
          <p:cNvSpPr txBox="1"/>
          <p:nvPr/>
        </p:nvSpPr>
        <p:spPr>
          <a:xfrm>
            <a:off x="3000414" y="1029915"/>
            <a:ext cx="21723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2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105219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3B0A4C-D3CB-D78C-FEE6-A23F14DB4D44}"/>
              </a:ext>
            </a:extLst>
          </p:cNvPr>
          <p:cNvSpPr txBox="1"/>
          <p:nvPr/>
        </p:nvSpPr>
        <p:spPr>
          <a:xfrm>
            <a:off x="1787163" y="1219836"/>
            <a:ext cx="200407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2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J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53CB3-381E-F2B5-B90E-05B7CBF167AD}"/>
              </a:ext>
            </a:extLst>
          </p:cNvPr>
          <p:cNvSpPr txBox="1"/>
          <p:nvPr/>
        </p:nvSpPr>
        <p:spPr>
          <a:xfrm>
            <a:off x="3115030" y="2273971"/>
            <a:ext cx="1444626" cy="186204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36434-809E-8D03-674C-1B4A3A5F6A83}"/>
              </a:ext>
            </a:extLst>
          </p:cNvPr>
          <p:cNvSpPr txBox="1"/>
          <p:nvPr/>
        </p:nvSpPr>
        <p:spPr>
          <a:xfrm>
            <a:off x="3314088" y="2273971"/>
            <a:ext cx="1444626" cy="186204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C769E0-EC28-0676-1235-98FCC78DCBAD}"/>
              </a:ext>
            </a:extLst>
          </p:cNvPr>
          <p:cNvSpPr>
            <a:spLocks noChangeAspect="1"/>
          </p:cNvSpPr>
          <p:nvPr/>
        </p:nvSpPr>
        <p:spPr>
          <a:xfrm>
            <a:off x="3661676" y="280475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4F4A5E-97C3-E8DA-50CD-24290092D33C}"/>
              </a:ext>
            </a:extLst>
          </p:cNvPr>
          <p:cNvSpPr txBox="1"/>
          <p:nvPr/>
        </p:nvSpPr>
        <p:spPr>
          <a:xfrm>
            <a:off x="4415967" y="1888946"/>
            <a:ext cx="2002471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010BE-4E91-4486-B399-023085222518}"/>
              </a:ext>
            </a:extLst>
          </p:cNvPr>
          <p:cNvSpPr>
            <a:spLocks noChangeAspect="1"/>
          </p:cNvSpPr>
          <p:nvPr/>
        </p:nvSpPr>
        <p:spPr>
          <a:xfrm>
            <a:off x="4965675" y="2707598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B12B95-AB46-EA87-7687-D615ECB85656}"/>
              </a:ext>
            </a:extLst>
          </p:cNvPr>
          <p:cNvSpPr>
            <a:spLocks noChangeAspect="1"/>
          </p:cNvSpPr>
          <p:nvPr/>
        </p:nvSpPr>
        <p:spPr>
          <a:xfrm>
            <a:off x="5799805" y="2850478"/>
            <a:ext cx="640080" cy="64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1FA14F-4799-7B8D-4014-F7405656BBA5}"/>
              </a:ext>
            </a:extLst>
          </p:cNvPr>
          <p:cNvSpPr txBox="1"/>
          <p:nvPr/>
        </p:nvSpPr>
        <p:spPr>
          <a:xfrm>
            <a:off x="5949198" y="1888946"/>
            <a:ext cx="2002471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4C6142-3881-E20F-1C83-B57EA23893AB}"/>
              </a:ext>
            </a:extLst>
          </p:cNvPr>
          <p:cNvSpPr>
            <a:spLocks noChangeAspect="1"/>
          </p:cNvSpPr>
          <p:nvPr/>
        </p:nvSpPr>
        <p:spPr>
          <a:xfrm>
            <a:off x="6493233" y="2713318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3D15D6-E1F7-0EE0-B424-D2500CE04874}"/>
              </a:ext>
            </a:extLst>
          </p:cNvPr>
          <p:cNvSpPr>
            <a:spLocks noChangeAspect="1"/>
          </p:cNvSpPr>
          <p:nvPr/>
        </p:nvSpPr>
        <p:spPr>
          <a:xfrm>
            <a:off x="4985842" y="2713318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7ABB3B-E823-A62D-7C19-BAEA7483B2A2}"/>
              </a:ext>
            </a:extLst>
          </p:cNvPr>
          <p:cNvSpPr txBox="1"/>
          <p:nvPr/>
        </p:nvSpPr>
        <p:spPr>
          <a:xfrm>
            <a:off x="1889019" y="4440650"/>
            <a:ext cx="9052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Gill Sans Ultra Bold" panose="020B0A02020104020203" pitchFamily="34" charset="77"/>
              </a:rPr>
              <a:t>The Journal of Cutaneous Oncology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A2787-B6D7-47C5-8A2B-F5714D09CB5A}"/>
              </a:ext>
            </a:extLst>
          </p:cNvPr>
          <p:cNvSpPr txBox="1"/>
          <p:nvPr/>
        </p:nvSpPr>
        <p:spPr>
          <a:xfrm>
            <a:off x="1889019" y="4904944"/>
            <a:ext cx="8538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Official publication of the Society of Cutaneous Oncology </a:t>
            </a:r>
          </a:p>
        </p:txBody>
      </p:sp>
    </p:spTree>
    <p:extLst>
      <p:ext uri="{BB962C8B-B14F-4D97-AF65-F5344CB8AC3E}">
        <p14:creationId xmlns:p14="http://schemas.microsoft.com/office/powerpoint/2010/main" val="266051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F36434-809E-8D03-674C-1B4A3A5F6A83}"/>
              </a:ext>
            </a:extLst>
          </p:cNvPr>
          <p:cNvSpPr txBox="1"/>
          <p:nvPr/>
        </p:nvSpPr>
        <p:spPr>
          <a:xfrm>
            <a:off x="4779811" y="2273971"/>
            <a:ext cx="1345240" cy="186204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4F4A5E-97C3-E8DA-50CD-24290092D33C}"/>
              </a:ext>
            </a:extLst>
          </p:cNvPr>
          <p:cNvSpPr txBox="1"/>
          <p:nvPr/>
        </p:nvSpPr>
        <p:spPr>
          <a:xfrm>
            <a:off x="5772830" y="1888946"/>
            <a:ext cx="1859805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010BE-4E91-4486-B399-023085222518}"/>
              </a:ext>
            </a:extLst>
          </p:cNvPr>
          <p:cNvSpPr>
            <a:spLocks noChangeAspect="1"/>
          </p:cNvSpPr>
          <p:nvPr/>
        </p:nvSpPr>
        <p:spPr>
          <a:xfrm>
            <a:off x="7122742" y="2407418"/>
            <a:ext cx="914400" cy="15261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B12B95-AB46-EA87-7687-D615ECB85656}"/>
              </a:ext>
            </a:extLst>
          </p:cNvPr>
          <p:cNvSpPr>
            <a:spLocks noChangeAspect="1"/>
          </p:cNvSpPr>
          <p:nvPr/>
        </p:nvSpPr>
        <p:spPr>
          <a:xfrm>
            <a:off x="7265528" y="2850478"/>
            <a:ext cx="640080" cy="64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2E254D-D0EE-36FA-F062-00817A63269B}"/>
              </a:ext>
            </a:extLst>
          </p:cNvPr>
          <p:cNvSpPr>
            <a:spLocks noChangeAspect="1"/>
          </p:cNvSpPr>
          <p:nvPr/>
        </p:nvSpPr>
        <p:spPr>
          <a:xfrm>
            <a:off x="3793006" y="2955661"/>
            <a:ext cx="1280160" cy="14960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B0A4C-D3CB-D78C-FEE6-A23F14DB4D44}"/>
              </a:ext>
            </a:extLst>
          </p:cNvPr>
          <p:cNvSpPr txBox="1"/>
          <p:nvPr/>
        </p:nvSpPr>
        <p:spPr>
          <a:xfrm>
            <a:off x="3248891" y="926958"/>
            <a:ext cx="186781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2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A123F1-ADD7-0D7D-FFC9-A78746B36759}"/>
              </a:ext>
            </a:extLst>
          </p:cNvPr>
          <p:cNvSpPr txBox="1"/>
          <p:nvPr/>
        </p:nvSpPr>
        <p:spPr>
          <a:xfrm>
            <a:off x="7131885" y="1888946"/>
            <a:ext cx="1859805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502098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7683EE5-CC5A-FAEA-880F-78FADE4655B5}"/>
              </a:ext>
            </a:extLst>
          </p:cNvPr>
          <p:cNvSpPr txBox="1"/>
          <p:nvPr/>
        </p:nvSpPr>
        <p:spPr>
          <a:xfrm>
            <a:off x="361131" y="1219836"/>
            <a:ext cx="165301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2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7ABB3B-E823-A62D-7C19-BAEA7483B2A2}"/>
              </a:ext>
            </a:extLst>
          </p:cNvPr>
          <p:cNvSpPr txBox="1"/>
          <p:nvPr/>
        </p:nvSpPr>
        <p:spPr>
          <a:xfrm>
            <a:off x="408561" y="4440650"/>
            <a:ext cx="833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Journal of Cutaneous Oncology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A2787-B6D7-47C5-8A2B-F5714D09CB5A}"/>
              </a:ext>
            </a:extLst>
          </p:cNvPr>
          <p:cNvSpPr txBox="1"/>
          <p:nvPr/>
        </p:nvSpPr>
        <p:spPr>
          <a:xfrm>
            <a:off x="408561" y="4904944"/>
            <a:ext cx="10554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Official publication of the Society of Cutaneous Oncology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E98136-42FB-4AC4-B52B-7177976445FB}"/>
              </a:ext>
            </a:extLst>
          </p:cNvPr>
          <p:cNvSpPr>
            <a:spLocks noChangeAspect="1"/>
          </p:cNvSpPr>
          <p:nvPr/>
        </p:nvSpPr>
        <p:spPr>
          <a:xfrm>
            <a:off x="1542175" y="2643649"/>
            <a:ext cx="914400" cy="11874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CB29CD-974B-B413-FF38-87A6CCDC3240}"/>
              </a:ext>
            </a:extLst>
          </p:cNvPr>
          <p:cNvSpPr txBox="1"/>
          <p:nvPr/>
        </p:nvSpPr>
        <p:spPr>
          <a:xfrm>
            <a:off x="1481440" y="2273971"/>
            <a:ext cx="1345240" cy="186204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FEC26F-BA96-1ABA-99F1-A8A941D5A87F}"/>
              </a:ext>
            </a:extLst>
          </p:cNvPr>
          <p:cNvSpPr txBox="1"/>
          <p:nvPr/>
        </p:nvSpPr>
        <p:spPr>
          <a:xfrm>
            <a:off x="2474459" y="1888946"/>
            <a:ext cx="1859805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F36FE2-9C50-05E5-A819-73ACB2F5B871}"/>
              </a:ext>
            </a:extLst>
          </p:cNvPr>
          <p:cNvSpPr>
            <a:spLocks noChangeAspect="1"/>
          </p:cNvSpPr>
          <p:nvPr/>
        </p:nvSpPr>
        <p:spPr>
          <a:xfrm>
            <a:off x="3824371" y="2407418"/>
            <a:ext cx="914400" cy="15261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0F00242-69BC-A8C5-F751-54913C5814F5}"/>
              </a:ext>
            </a:extLst>
          </p:cNvPr>
          <p:cNvSpPr>
            <a:spLocks noChangeAspect="1"/>
          </p:cNvSpPr>
          <p:nvPr/>
        </p:nvSpPr>
        <p:spPr>
          <a:xfrm>
            <a:off x="3967157" y="2850478"/>
            <a:ext cx="640080" cy="64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00796B-E118-853D-DE49-8E07D06DB0C7}"/>
              </a:ext>
            </a:extLst>
          </p:cNvPr>
          <p:cNvSpPr txBox="1"/>
          <p:nvPr/>
        </p:nvSpPr>
        <p:spPr>
          <a:xfrm>
            <a:off x="3833514" y="1888946"/>
            <a:ext cx="1859805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847781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violet, purple, circle, art&#10;&#10;Description automatically generated">
            <a:extLst>
              <a:ext uri="{FF2B5EF4-FFF2-40B4-BE49-F238E27FC236}">
                <a16:creationId xmlns:a16="http://schemas.microsoft.com/office/drawing/2014/main" id="{84BC24D9-10F0-01F8-4724-21B1E34D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6DD03-7C92-C4C3-2B5F-48712EB0B692}"/>
              </a:ext>
            </a:extLst>
          </p:cNvPr>
          <p:cNvSpPr/>
          <p:nvPr/>
        </p:nvSpPr>
        <p:spPr>
          <a:xfrm>
            <a:off x="2667000" y="4909456"/>
            <a:ext cx="6621379" cy="1948543"/>
          </a:xfrm>
          <a:prstGeom prst="rect">
            <a:avLst/>
          </a:prstGeom>
          <a:solidFill>
            <a:srgbClr val="FAFA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20496DA7-0BF0-9BE9-4B1E-A530ADB0D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79" y="4339391"/>
            <a:ext cx="2468880" cy="18114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1EB406-AC0F-F5D2-44A7-1103EBDAA59D}"/>
              </a:ext>
            </a:extLst>
          </p:cNvPr>
          <p:cNvSpPr txBox="1"/>
          <p:nvPr/>
        </p:nvSpPr>
        <p:spPr>
          <a:xfrm>
            <a:off x="2903621" y="5445045"/>
            <a:ext cx="5851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 Ultra Bold" panose="020B0A02020104020203" pitchFamily="34" charset="77"/>
              </a:rPr>
              <a:t>The Journal of Cutaneous Oncology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4091DE-E704-1ABA-7CFA-E021EF3378E8}"/>
              </a:ext>
            </a:extLst>
          </p:cNvPr>
          <p:cNvSpPr txBox="1"/>
          <p:nvPr/>
        </p:nvSpPr>
        <p:spPr>
          <a:xfrm>
            <a:off x="2903621" y="5769507"/>
            <a:ext cx="6159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Official publication of the Society of Cutaneous Oncology </a:t>
            </a:r>
          </a:p>
        </p:txBody>
      </p:sp>
    </p:spTree>
    <p:extLst>
      <p:ext uri="{BB962C8B-B14F-4D97-AF65-F5344CB8AC3E}">
        <p14:creationId xmlns:p14="http://schemas.microsoft.com/office/powerpoint/2010/main" val="3394033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3F1EE1-F21F-69E5-FBA6-2AF833E38D8E}"/>
              </a:ext>
            </a:extLst>
          </p:cNvPr>
          <p:cNvSpPr/>
          <p:nvPr/>
        </p:nvSpPr>
        <p:spPr>
          <a:xfrm>
            <a:off x="1966685" y="-116113"/>
            <a:ext cx="8258629" cy="7445828"/>
          </a:xfrm>
          <a:prstGeom prst="rect">
            <a:avLst/>
          </a:prstGeom>
          <a:solidFill>
            <a:srgbClr val="1E0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ild art, art&#10;&#10;Description automatically generated">
            <a:extLst>
              <a:ext uri="{FF2B5EF4-FFF2-40B4-BE49-F238E27FC236}">
                <a16:creationId xmlns:a16="http://schemas.microsoft.com/office/drawing/2014/main" id="{2FF668FC-A1FA-17AC-AF70-28861B1E6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69"/>
          <a:stretch/>
        </p:blipFill>
        <p:spPr>
          <a:xfrm>
            <a:off x="3261359" y="1901073"/>
            <a:ext cx="5669280" cy="549530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5080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D3763C-4096-774B-A59A-2B5EA1B36B11}"/>
              </a:ext>
            </a:extLst>
          </p:cNvPr>
          <p:cNvSpPr/>
          <p:nvPr/>
        </p:nvSpPr>
        <p:spPr>
          <a:xfrm>
            <a:off x="3261359" y="-116113"/>
            <a:ext cx="5815406" cy="224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red logo&#10;&#10;Description automatically generated with low confidence">
            <a:extLst>
              <a:ext uri="{FF2B5EF4-FFF2-40B4-BE49-F238E27FC236}">
                <a16:creationId xmlns:a16="http://schemas.microsoft.com/office/drawing/2014/main" id="{11DFB302-EC94-277D-727D-8CE4F3C2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9" y="126515"/>
            <a:ext cx="2286000" cy="1036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8327A8-4543-224A-8CEB-371278C318BA}"/>
              </a:ext>
            </a:extLst>
          </p:cNvPr>
          <p:cNvSpPr txBox="1"/>
          <p:nvPr/>
        </p:nvSpPr>
        <p:spPr>
          <a:xfrm>
            <a:off x="3509426" y="1108004"/>
            <a:ext cx="517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Ultra Bold" panose="020B0A02020104020203" pitchFamily="34" charset="77"/>
              </a:rPr>
              <a:t>The Journal of Cutaneous Oncology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B1257F-3023-2E05-8209-DF912FB32F59}"/>
              </a:ext>
            </a:extLst>
          </p:cNvPr>
          <p:cNvSpPr txBox="1"/>
          <p:nvPr/>
        </p:nvSpPr>
        <p:spPr>
          <a:xfrm>
            <a:off x="3197708" y="1373679"/>
            <a:ext cx="580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Official publication of               , the Society of Cutaneous Oncology </a:t>
            </a:r>
          </a:p>
        </p:txBody>
      </p:sp>
      <p:pic>
        <p:nvPicPr>
          <p:cNvPr id="21" name="Picture 20" descr="A picture containing graphics, graphic design, clipart, screenshot&#10;&#10;Description automatically generated">
            <a:extLst>
              <a:ext uri="{FF2B5EF4-FFF2-40B4-BE49-F238E27FC236}">
                <a16:creationId xmlns:a16="http://schemas.microsoft.com/office/drawing/2014/main" id="{49636FAE-ACF2-B107-3AEA-B45D571E4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655" y="1210545"/>
            <a:ext cx="1005840" cy="720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B8F26B-F29E-1022-4133-D9150E227385}"/>
              </a:ext>
            </a:extLst>
          </p:cNvPr>
          <p:cNvSpPr txBox="1"/>
          <p:nvPr/>
        </p:nvSpPr>
        <p:spPr>
          <a:xfrm>
            <a:off x="7591312" y="-19294"/>
            <a:ext cx="1281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Volume 1, Issue 1</a:t>
            </a:r>
          </a:p>
        </p:txBody>
      </p:sp>
    </p:spTree>
    <p:extLst>
      <p:ext uri="{BB962C8B-B14F-4D97-AF65-F5344CB8AC3E}">
        <p14:creationId xmlns:p14="http://schemas.microsoft.com/office/powerpoint/2010/main" val="2808463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3F1EE1-F21F-69E5-FBA6-2AF833E38D8E}"/>
              </a:ext>
            </a:extLst>
          </p:cNvPr>
          <p:cNvSpPr/>
          <p:nvPr/>
        </p:nvSpPr>
        <p:spPr>
          <a:xfrm>
            <a:off x="1966685" y="-116113"/>
            <a:ext cx="8258629" cy="7445828"/>
          </a:xfrm>
          <a:prstGeom prst="rect">
            <a:avLst/>
          </a:prstGeom>
          <a:solidFill>
            <a:srgbClr val="1E0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ild art, art&#10;&#10;Description automatically generated">
            <a:extLst>
              <a:ext uri="{FF2B5EF4-FFF2-40B4-BE49-F238E27FC236}">
                <a16:creationId xmlns:a16="http://schemas.microsoft.com/office/drawing/2014/main" id="{2FF668FC-A1FA-17AC-AF70-28861B1E6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69"/>
          <a:stretch/>
        </p:blipFill>
        <p:spPr>
          <a:xfrm>
            <a:off x="3261359" y="1901073"/>
            <a:ext cx="5669280" cy="549530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5080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D3763C-4096-774B-A59A-2B5EA1B36B11}"/>
              </a:ext>
            </a:extLst>
          </p:cNvPr>
          <p:cNvSpPr/>
          <p:nvPr/>
        </p:nvSpPr>
        <p:spPr>
          <a:xfrm>
            <a:off x="3261360" y="-116113"/>
            <a:ext cx="5669280" cy="224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red logo&#10;&#10;Description automatically generated with low confidence">
            <a:extLst>
              <a:ext uri="{FF2B5EF4-FFF2-40B4-BE49-F238E27FC236}">
                <a16:creationId xmlns:a16="http://schemas.microsoft.com/office/drawing/2014/main" id="{11DFB302-EC94-277D-727D-8CE4F3C2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9" y="328734"/>
            <a:ext cx="2286000" cy="1036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8327A8-4543-224A-8CEB-371278C318BA}"/>
              </a:ext>
            </a:extLst>
          </p:cNvPr>
          <p:cNvSpPr txBox="1"/>
          <p:nvPr/>
        </p:nvSpPr>
        <p:spPr>
          <a:xfrm>
            <a:off x="3709770" y="1406937"/>
            <a:ext cx="477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Journal of Cutaneous Oncology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B1257F-3023-2E05-8209-DF912FB32F59}"/>
              </a:ext>
            </a:extLst>
          </p:cNvPr>
          <p:cNvSpPr txBox="1"/>
          <p:nvPr/>
        </p:nvSpPr>
        <p:spPr>
          <a:xfrm>
            <a:off x="3419499" y="1734156"/>
            <a:ext cx="5361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Official publication of the Society of Cutaneous Oncology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B8F26B-F29E-1022-4133-D9150E227385}"/>
              </a:ext>
            </a:extLst>
          </p:cNvPr>
          <p:cNvSpPr txBox="1"/>
          <p:nvPr/>
        </p:nvSpPr>
        <p:spPr>
          <a:xfrm>
            <a:off x="7439540" y="25676"/>
            <a:ext cx="1584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Volume 1, Issue 1</a:t>
            </a:r>
          </a:p>
        </p:txBody>
      </p:sp>
    </p:spTree>
    <p:extLst>
      <p:ext uri="{BB962C8B-B14F-4D97-AF65-F5344CB8AC3E}">
        <p14:creationId xmlns:p14="http://schemas.microsoft.com/office/powerpoint/2010/main" val="3151654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3F1EE1-F21F-69E5-FBA6-2AF833E38D8E}"/>
              </a:ext>
            </a:extLst>
          </p:cNvPr>
          <p:cNvSpPr/>
          <p:nvPr/>
        </p:nvSpPr>
        <p:spPr>
          <a:xfrm>
            <a:off x="1966685" y="-116113"/>
            <a:ext cx="8258629" cy="7445828"/>
          </a:xfrm>
          <a:prstGeom prst="rect">
            <a:avLst/>
          </a:prstGeom>
          <a:solidFill>
            <a:srgbClr val="1E0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ild art, art&#10;&#10;Description automatically generated">
            <a:extLst>
              <a:ext uri="{FF2B5EF4-FFF2-40B4-BE49-F238E27FC236}">
                <a16:creationId xmlns:a16="http://schemas.microsoft.com/office/drawing/2014/main" id="{2FF668FC-A1FA-17AC-AF70-28861B1E6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0" b="3069"/>
          <a:stretch/>
        </p:blipFill>
        <p:spPr>
          <a:xfrm>
            <a:off x="3485566" y="1901073"/>
            <a:ext cx="5220869" cy="549530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5080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D3763C-4096-774B-A59A-2B5EA1B36B11}"/>
              </a:ext>
            </a:extLst>
          </p:cNvPr>
          <p:cNvSpPr/>
          <p:nvPr/>
        </p:nvSpPr>
        <p:spPr>
          <a:xfrm>
            <a:off x="3485388" y="-116113"/>
            <a:ext cx="5221224" cy="224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red logo&#10;&#10;Description automatically generated with low confidence">
            <a:extLst>
              <a:ext uri="{FF2B5EF4-FFF2-40B4-BE49-F238E27FC236}">
                <a16:creationId xmlns:a16="http://schemas.microsoft.com/office/drawing/2014/main" id="{11DFB302-EC94-277D-727D-8CE4F3C2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669" y="328734"/>
            <a:ext cx="2420662" cy="10972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8327A8-4543-224A-8CEB-371278C318BA}"/>
              </a:ext>
            </a:extLst>
          </p:cNvPr>
          <p:cNvSpPr txBox="1"/>
          <p:nvPr/>
        </p:nvSpPr>
        <p:spPr>
          <a:xfrm>
            <a:off x="3965448" y="1459945"/>
            <a:ext cx="4261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Journal of Cutaneous Oncology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B1257F-3023-2E05-8209-DF912FB32F59}"/>
              </a:ext>
            </a:extLst>
          </p:cNvPr>
          <p:cNvSpPr txBox="1"/>
          <p:nvPr/>
        </p:nvSpPr>
        <p:spPr>
          <a:xfrm>
            <a:off x="3779885" y="1734156"/>
            <a:ext cx="4632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Official publication of the Society of Cutaneous Oncology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B8F26B-F29E-1022-4133-D9150E227385}"/>
              </a:ext>
            </a:extLst>
          </p:cNvPr>
          <p:cNvSpPr txBox="1"/>
          <p:nvPr/>
        </p:nvSpPr>
        <p:spPr>
          <a:xfrm>
            <a:off x="7096508" y="55656"/>
            <a:ext cx="1584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Volume 1, Issue 1</a:t>
            </a:r>
          </a:p>
        </p:txBody>
      </p:sp>
    </p:spTree>
    <p:extLst>
      <p:ext uri="{BB962C8B-B14F-4D97-AF65-F5344CB8AC3E}">
        <p14:creationId xmlns:p14="http://schemas.microsoft.com/office/powerpoint/2010/main" val="3982366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151</Words>
  <Application>Microsoft Macintosh PowerPoint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Gill Sans Ultra Bold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Miller, David M.,MD, PhD</dc:creator>
  <cp:lastModifiedBy>Miller, David M.,MD,</cp:lastModifiedBy>
  <cp:revision>7</cp:revision>
  <cp:lastPrinted>2023-06-05T15:42:42Z</cp:lastPrinted>
  <dcterms:created xsi:type="dcterms:W3CDTF">2023-05-20T14:10:21Z</dcterms:created>
  <dcterms:modified xsi:type="dcterms:W3CDTF">2023-06-05T15:43:54Z</dcterms:modified>
</cp:coreProperties>
</file>